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D0BD4D-17C6-4FBC-BDF1-A084B30C2DD4}" v="12" dt="2022-08-30T05:56:32.3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54" autoAdjust="0"/>
    <p:restoredTop sz="92421" autoAdjust="0"/>
  </p:normalViewPr>
  <p:slideViewPr>
    <p:cSldViewPr snapToGrid="0">
      <p:cViewPr varScale="1">
        <p:scale>
          <a:sx n="107" d="100"/>
          <a:sy n="107" d="100"/>
        </p:scale>
        <p:origin x="100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E80B340-F10B-D3F8-B728-F2CDA1609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E6943E28-C891-E4EA-B20B-18E1340D26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157176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9D3F9DE-FC48-B84D-90A1-A32BA4D1D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D3A871FD-C5AE-B45C-4261-5CA8099D76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4C08C86-5FF8-7F63-E2CF-C47850BB3E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76C9DC-5AB5-4345-9F59-8C31334CF9CE}" type="datetimeFigureOut">
              <a:rPr lang="ko-KR" altLang="en-US" smtClean="0"/>
              <a:t>2022-09-14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D3B722B-523C-74F9-688E-195F625CB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682D4CD-A13B-50B9-CDBE-546A9FE81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F65F-4B71-4CF4-BC07-7F2A433F34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743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A11D4C6D-993C-C10D-22BE-0E2DD3E056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963C963-5697-94D5-C5EF-3E2DEE9DC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FF6D822-E39E-8852-0EC7-1DDC7F2B95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76C9DC-5AB5-4345-9F59-8C31334CF9CE}" type="datetimeFigureOut">
              <a:rPr lang="ko-KR" altLang="en-US" smtClean="0"/>
              <a:t>2022-09-14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985D8FB-3BCB-1CB0-A14C-04725A920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027C4FD-12B8-4061-F568-28AA63F52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F65F-4B71-4CF4-BC07-7F2A433F34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6783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82B322E-9953-2D8C-3553-C60DFA545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391400" cy="73043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D98E8F6-6C04-16BD-10DD-D67DBF31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0830"/>
            <a:ext cx="7391400" cy="492613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63751E1-EB0C-5DDF-CC02-305B1BAEF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F65F-4B71-4CF4-BC07-7F2A433F34C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1/2 액자 7">
            <a:extLst>
              <a:ext uri="{FF2B5EF4-FFF2-40B4-BE49-F238E27FC236}">
                <a16:creationId xmlns:a16="http://schemas.microsoft.com/office/drawing/2014/main" xmlns="" id="{B477FCF9-309A-8B1F-2725-9D51B9B39A1F}"/>
              </a:ext>
            </a:extLst>
          </p:cNvPr>
          <p:cNvSpPr/>
          <p:nvPr userDrawn="1"/>
        </p:nvSpPr>
        <p:spPr>
          <a:xfrm>
            <a:off x="741874" y="1164834"/>
            <a:ext cx="432758" cy="432758"/>
          </a:xfrm>
          <a:prstGeom prst="halfFrame">
            <a:avLst>
              <a:gd name="adj1" fmla="val 10397"/>
              <a:gd name="adj2" fmla="val 120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1/2 액자 8">
            <a:extLst>
              <a:ext uri="{FF2B5EF4-FFF2-40B4-BE49-F238E27FC236}">
                <a16:creationId xmlns:a16="http://schemas.microsoft.com/office/drawing/2014/main" xmlns="" id="{F6473F62-7115-69FE-3996-D037EE394AB8}"/>
              </a:ext>
            </a:extLst>
          </p:cNvPr>
          <p:cNvSpPr/>
          <p:nvPr userDrawn="1"/>
        </p:nvSpPr>
        <p:spPr>
          <a:xfrm flipH="1" flipV="1">
            <a:off x="7875916" y="5827386"/>
            <a:ext cx="432758" cy="432758"/>
          </a:xfrm>
          <a:prstGeom prst="halfFrame">
            <a:avLst>
              <a:gd name="adj1" fmla="val 10397"/>
              <a:gd name="adj2" fmla="val 120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2674D53D-7BA1-4F92-FCB2-84E7A6048FF6}"/>
              </a:ext>
            </a:extLst>
          </p:cNvPr>
          <p:cNvCxnSpPr/>
          <p:nvPr userDrawn="1"/>
        </p:nvCxnSpPr>
        <p:spPr>
          <a:xfrm>
            <a:off x="8445260" y="0"/>
            <a:ext cx="0" cy="6858000"/>
          </a:xfrm>
          <a:prstGeom prst="line">
            <a:avLst/>
          </a:prstGeom>
          <a:ln w="2857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내용 개체 틀 2">
            <a:extLst>
              <a:ext uri="{FF2B5EF4-FFF2-40B4-BE49-F238E27FC236}">
                <a16:creationId xmlns:a16="http://schemas.microsoft.com/office/drawing/2014/main" xmlns="" id="{2A2E2305-3B68-C3F3-0D8A-A7831FAD52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660921" y="365126"/>
            <a:ext cx="3252158" cy="58118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727746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5EC107D-376F-C5B0-7233-33C72EEF1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231ED806-5A03-717D-088A-D0100A127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C5026F9-F836-063D-D9ED-9A12AD7E5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F65F-4B71-4CF4-BC07-7F2A433F34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806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0A97176-2B71-CB0D-8D9C-642FE2CE7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F2499A9-8853-68E2-0B1A-52B6F722B2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B642FF1C-5C29-6680-505A-038A0CD7C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7E4FD694-5671-C2B7-1C53-9DA274D5C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F65F-4B71-4CF4-BC07-7F2A433F34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793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75C668D-5B70-84C0-1D79-8B4952FBE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2E927892-1E1B-BD25-4787-E35B693A1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78257D68-7236-C665-ADA5-74CB2F583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B175A2BB-DC71-DA5A-8C57-567BFA03F8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22651D8A-B7C4-83AA-8E12-1261E3C573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467751C8-9A8B-A763-CBD4-F10F2A8B3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F65F-4B71-4CF4-BC07-7F2A433F34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677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39AF3C4-08E8-0273-F783-F8C68A172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6EBEA053-9B58-A4B5-E254-6F077C71F4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76C9DC-5AB5-4345-9F59-8C31334CF9CE}" type="datetimeFigureOut">
              <a:rPr lang="ko-KR" altLang="en-US" smtClean="0"/>
              <a:t>2022-09-14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5D7CAA50-4E7C-529D-4A5A-D82081B1E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8F37D751-4231-D05A-D8E5-D201A2690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F65F-4B71-4CF4-BC07-7F2A433F34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7573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9F3AD834-251C-DB1A-6B18-1A9E94C62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76C9DC-5AB5-4345-9F59-8C31334CF9CE}" type="datetimeFigureOut">
              <a:rPr lang="ko-KR" altLang="en-US" smtClean="0"/>
              <a:t>2022-09-14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B5A60E96-8A18-44BE-AB61-B1148ADEF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8AD16F7-CC54-0FBC-174A-1FA78739C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F65F-4B71-4CF4-BC07-7F2A433F34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689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5D6D07A-5A67-FEE0-118F-720561AB9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A7BE16A6-C5CD-B664-4844-E84A985D7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4C5DDC5-6CC1-E5A4-5EA3-E7B94CBDCB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F256E13-5359-0765-8241-56D219B372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76C9DC-5AB5-4345-9F59-8C31334CF9CE}" type="datetimeFigureOut">
              <a:rPr lang="ko-KR" altLang="en-US" smtClean="0"/>
              <a:t>2022-09-14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FAE22039-9485-83E3-0A52-D0CC2BC58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BB16FB5-E8D2-D556-6103-94569E7AC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F65F-4B71-4CF4-BC07-7F2A433F34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5591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83AB5E5-C729-6D66-2EF9-8B7B8EFB2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BFD28B60-59A0-6C63-23E9-C84CDDD52F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0AC31A49-3196-1312-1906-DF7B8EBF31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19D1943-1391-D648-3B00-27CBFF9EE7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76C9DC-5AB5-4345-9F59-8C31334CF9CE}" type="datetimeFigureOut">
              <a:rPr lang="ko-KR" altLang="en-US" smtClean="0"/>
              <a:t>2022-09-14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80E2535E-5560-CD60-21BD-6308483F9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B14E658A-268C-A4DF-2C3E-D1566D3B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F65F-4B71-4CF4-BC07-7F2A433F34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6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952CA6DF-EDE3-60D1-425B-003100A00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D96D7E06-8787-FA6B-4682-87A64F8AB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F46E17D-F50F-197A-907E-EEBD4F66EF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CF65F-4B71-4CF4-BC07-7F2A433F34C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34037C74-3FE4-5DE2-A605-7209A10381E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46033F13-03B4-56DA-2069-086D777D3644}"/>
              </a:ext>
            </a:extLst>
          </p:cNvPr>
          <p:cNvSpPr/>
          <p:nvPr userDrawn="1"/>
        </p:nvSpPr>
        <p:spPr>
          <a:xfrm>
            <a:off x="138744" y="133445"/>
            <a:ext cx="560713" cy="560713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75AC16E4-7791-6A04-19EE-9D36314665BF}"/>
              </a:ext>
            </a:extLst>
          </p:cNvPr>
          <p:cNvSpPr/>
          <p:nvPr userDrawn="1"/>
        </p:nvSpPr>
        <p:spPr>
          <a:xfrm>
            <a:off x="373817" y="419290"/>
            <a:ext cx="408313" cy="408313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F4F651B4-0E70-0B8F-DB11-9CE4F8A00897}"/>
              </a:ext>
            </a:extLst>
          </p:cNvPr>
          <p:cNvSpPr/>
          <p:nvPr userDrawn="1"/>
        </p:nvSpPr>
        <p:spPr>
          <a:xfrm>
            <a:off x="310550" y="6356350"/>
            <a:ext cx="1846053" cy="3651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68C7B176-C10F-013B-F47F-41B4EE52E630}"/>
              </a:ext>
            </a:extLst>
          </p:cNvPr>
          <p:cNvSpPr/>
          <p:nvPr userDrawn="1"/>
        </p:nvSpPr>
        <p:spPr>
          <a:xfrm>
            <a:off x="1828798" y="6391514"/>
            <a:ext cx="294789" cy="29478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1E7FB67F-6A1F-48E0-4912-AA699F69A228}"/>
              </a:ext>
            </a:extLst>
          </p:cNvPr>
          <p:cNvSpPr/>
          <p:nvPr userDrawn="1"/>
        </p:nvSpPr>
        <p:spPr>
          <a:xfrm>
            <a:off x="1466488" y="6391514"/>
            <a:ext cx="294789" cy="29478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DDCD8CF6-00D6-6808-856A-5459FB479C2D}"/>
              </a:ext>
            </a:extLst>
          </p:cNvPr>
          <p:cNvSpPr/>
          <p:nvPr userDrawn="1"/>
        </p:nvSpPr>
        <p:spPr>
          <a:xfrm>
            <a:off x="1102327" y="6391514"/>
            <a:ext cx="294789" cy="294789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A0DD4B5E-C75D-A64A-FECD-F9FA4944267F}"/>
              </a:ext>
            </a:extLst>
          </p:cNvPr>
          <p:cNvSpPr/>
          <p:nvPr userDrawn="1"/>
        </p:nvSpPr>
        <p:spPr>
          <a:xfrm>
            <a:off x="738166" y="6391514"/>
            <a:ext cx="294789" cy="294789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87B0559A-40A2-709D-E9B0-1CDF80D04331}"/>
              </a:ext>
            </a:extLst>
          </p:cNvPr>
          <p:cNvSpPr/>
          <p:nvPr userDrawn="1"/>
        </p:nvSpPr>
        <p:spPr>
          <a:xfrm>
            <a:off x="374005" y="6391514"/>
            <a:ext cx="294789" cy="294789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218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219298" y="2704402"/>
            <a:ext cx="38379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dirty="0" err="1"/>
              <a:t>솔루나</a:t>
            </a:r>
            <a:r>
              <a:rPr lang="ko-KR" altLang="en-US" sz="3200" b="1" dirty="0"/>
              <a:t> 키 설정 문서</a:t>
            </a:r>
          </a:p>
        </p:txBody>
      </p:sp>
    </p:spTree>
    <p:extLst>
      <p:ext uri="{BB962C8B-B14F-4D97-AF65-F5344CB8AC3E}">
        <p14:creationId xmlns:p14="http://schemas.microsoft.com/office/powerpoint/2010/main" val="280534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6370" y="80897"/>
            <a:ext cx="1339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키 설정</a:t>
            </a:r>
            <a:endParaRPr lang="ko-KR" alt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836370" y="542562"/>
            <a:ext cx="182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일시정지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17949" b="15807"/>
          <a:stretch/>
        </p:blipFill>
        <p:spPr>
          <a:xfrm>
            <a:off x="1270000" y="1536119"/>
            <a:ext cx="5744285" cy="3295968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269999" y="1536119"/>
            <a:ext cx="5744285" cy="3295968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917861" y="2347771"/>
            <a:ext cx="2296160" cy="47752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Pause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237901" y="3025892"/>
            <a:ext cx="1570319" cy="3265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</a:rPr>
              <a:t>설정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237900" y="3498337"/>
            <a:ext cx="1570319" cy="3265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</a:rPr>
              <a:t>나가기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463280" y="1526770"/>
            <a:ext cx="37998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 smtClean="0"/>
              <a:t>Ese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키</a:t>
            </a:r>
            <a:r>
              <a:rPr lang="en-US" altLang="ko-KR" sz="1600" dirty="0"/>
              <a:t> </a:t>
            </a:r>
            <a:r>
              <a:rPr lang="ko-KR" altLang="en-US" sz="1600" dirty="0" smtClean="0"/>
              <a:t>입력 시 일시 정지 화면 출력한다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8463280" y="2023462"/>
            <a:ext cx="37998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/>
              <a:t>설정</a:t>
            </a:r>
            <a:r>
              <a:rPr lang="ko-KR" altLang="en-US" sz="1600" dirty="0" smtClean="0"/>
              <a:t> 과 </a:t>
            </a:r>
            <a:r>
              <a:rPr lang="ko-KR" altLang="en-US" sz="1600" b="1" dirty="0" smtClean="0"/>
              <a:t>나가기</a:t>
            </a:r>
            <a:r>
              <a:rPr lang="ko-KR" altLang="en-US" sz="1600" dirty="0" smtClean="0"/>
              <a:t> 버튼 출력</a:t>
            </a:r>
            <a:endParaRPr lang="ko-KR" alt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8463280" y="2656014"/>
            <a:ext cx="3799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일시 정지 시 플레이 중이던 화면이 </a:t>
            </a:r>
            <a:endParaRPr lang="en-US" altLang="ko-KR" sz="1600" dirty="0" smtClean="0"/>
          </a:p>
          <a:p>
            <a:r>
              <a:rPr lang="ko-KR" altLang="en-US" sz="1600" dirty="0" smtClean="0"/>
              <a:t>멈춘다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8463280" y="3498000"/>
            <a:ext cx="15234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 smtClean="0"/>
              <a:t>일시정지</a:t>
            </a:r>
            <a:r>
              <a:rPr lang="ko-KR" altLang="en-US" sz="1600" dirty="0" smtClean="0"/>
              <a:t> 해제</a:t>
            </a:r>
            <a:endParaRPr lang="ko-KR" alt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8463279" y="3824908"/>
            <a:ext cx="3612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버튼이 아닌 화면을 클릭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일시정지</a:t>
            </a:r>
            <a:r>
              <a:rPr lang="ko-KR" altLang="en-US" sz="1600" dirty="0" smtClean="0"/>
              <a:t> 화면에서 </a:t>
            </a:r>
            <a:r>
              <a:rPr lang="en-US" altLang="ko-KR" sz="1600" dirty="0" smtClean="0"/>
              <a:t>Ese </a:t>
            </a:r>
            <a:r>
              <a:rPr lang="ko-KR" altLang="en-US" sz="1600" dirty="0" smtClean="0"/>
              <a:t>키 입력 시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77495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6370" y="80897"/>
            <a:ext cx="1339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키 설정</a:t>
            </a:r>
            <a:endParaRPr lang="ko-KR" alt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836370" y="542562"/>
            <a:ext cx="182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설정 창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17949" b="15807"/>
          <a:stretch/>
        </p:blipFill>
        <p:spPr>
          <a:xfrm>
            <a:off x="1089867" y="3703176"/>
            <a:ext cx="3888029" cy="2230881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1089867" y="1373559"/>
            <a:ext cx="3888030" cy="2230882"/>
            <a:chOff x="836370" y="1373559"/>
            <a:chExt cx="5744286" cy="3295968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2"/>
            <a:srcRect l="17949" b="15807"/>
            <a:stretch/>
          </p:blipFill>
          <p:spPr>
            <a:xfrm>
              <a:off x="836371" y="1373559"/>
              <a:ext cx="5744285" cy="3295968"/>
            </a:xfrm>
            <a:prstGeom prst="rect">
              <a:avLst/>
            </a:prstGeom>
          </p:spPr>
        </p:pic>
        <p:sp>
          <p:nvSpPr>
            <p:cNvPr id="21" name="직사각형 20"/>
            <p:cNvSpPr/>
            <p:nvPr/>
          </p:nvSpPr>
          <p:spPr>
            <a:xfrm>
              <a:off x="836370" y="1373559"/>
              <a:ext cx="5744285" cy="3295968"/>
            </a:xfrm>
            <a:prstGeom prst="rect">
              <a:avLst/>
            </a:prstGeom>
            <a:solidFill>
              <a:schemeClr val="tx1">
                <a:alpha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2484232" y="2185211"/>
              <a:ext cx="2296160" cy="47752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</a:rPr>
                <a:t>Pause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804272" y="2863332"/>
              <a:ext cx="1570319" cy="32657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</a:rPr>
                <a:t>설정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2804271" y="3335777"/>
              <a:ext cx="1570319" cy="32657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</a:rPr>
                <a:t>나가기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8538807" y="1277608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설정 창 출력 조건</a:t>
            </a:r>
            <a:endParaRPr lang="ko-KR" altLang="en-US" sz="1600" dirty="0"/>
          </a:p>
        </p:txBody>
      </p:sp>
      <p:cxnSp>
        <p:nvCxnSpPr>
          <p:cNvPr id="9" name="직선 화살표 연결선 8"/>
          <p:cNvCxnSpPr>
            <a:stCxn id="23" idx="3"/>
          </p:cNvCxnSpPr>
          <p:nvPr/>
        </p:nvCxnSpPr>
        <p:spPr>
          <a:xfrm flipV="1">
            <a:off x="3484718" y="2489000"/>
            <a:ext cx="2454355" cy="34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4617267" y="3703176"/>
            <a:ext cx="360629" cy="280349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꺾인 연결선 26"/>
          <p:cNvCxnSpPr>
            <a:stCxn id="25" idx="3"/>
          </p:cNvCxnSpPr>
          <p:nvPr/>
        </p:nvCxnSpPr>
        <p:spPr>
          <a:xfrm flipV="1">
            <a:off x="4977896" y="2922730"/>
            <a:ext cx="961177" cy="920621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8D84F9B9-A8CA-E7B1-DC8B-7999D7956BFC}"/>
              </a:ext>
            </a:extLst>
          </p:cNvPr>
          <p:cNvSpPr/>
          <p:nvPr/>
        </p:nvSpPr>
        <p:spPr>
          <a:xfrm>
            <a:off x="5983835" y="1992184"/>
            <a:ext cx="2307078" cy="2169462"/>
          </a:xfrm>
          <a:prstGeom prst="rect">
            <a:avLst/>
          </a:prstGeom>
          <a:solidFill>
            <a:schemeClr val="tx1">
              <a:alpha val="50000"/>
            </a:schemeClr>
          </a:solidFill>
          <a:ln w="22225">
            <a:solidFill>
              <a:srgbClr val="6752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4" name="그림 73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983835" y="1992183"/>
            <a:ext cx="2307078" cy="2169463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="" xmlns:a16="http://schemas.microsoft.com/office/drawing/2014/main" id="{8D84F9B9-A8CA-E7B1-DC8B-7999D7956BFC}"/>
              </a:ext>
            </a:extLst>
          </p:cNvPr>
          <p:cNvSpPr/>
          <p:nvPr/>
        </p:nvSpPr>
        <p:spPr>
          <a:xfrm>
            <a:off x="6130142" y="2225571"/>
            <a:ext cx="2112766" cy="166373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연결선 34">
            <a:extLst>
              <a:ext uri="{FF2B5EF4-FFF2-40B4-BE49-F238E27FC236}">
                <a16:creationId xmlns="" xmlns:a16="http://schemas.microsoft.com/office/drawing/2014/main" id="{72C8F2B1-162B-192F-9AFC-679F5FD98577}"/>
              </a:ext>
            </a:extLst>
          </p:cNvPr>
          <p:cNvCxnSpPr>
            <a:cxnSpLocks/>
            <a:stCxn id="41" idx="1"/>
          </p:cNvCxnSpPr>
          <p:nvPr/>
        </p:nvCxnSpPr>
        <p:spPr>
          <a:xfrm flipH="1" flipV="1">
            <a:off x="8361302" y="3237518"/>
            <a:ext cx="373672" cy="257345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="" xmlns:a16="http://schemas.microsoft.com/office/drawing/2014/main" id="{064F0564-C503-6311-FB0C-AB235CE49476}"/>
              </a:ext>
            </a:extLst>
          </p:cNvPr>
          <p:cNvSpPr/>
          <p:nvPr/>
        </p:nvSpPr>
        <p:spPr>
          <a:xfrm>
            <a:off x="7845416" y="3950731"/>
            <a:ext cx="397492" cy="153297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</a:rPr>
              <a:t>확인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="" xmlns:a16="http://schemas.microsoft.com/office/drawing/2014/main" id="{DA98F56C-F441-5DE5-1AD3-98ECEB0B3E73}"/>
              </a:ext>
            </a:extLst>
          </p:cNvPr>
          <p:cNvSpPr/>
          <p:nvPr/>
        </p:nvSpPr>
        <p:spPr>
          <a:xfrm>
            <a:off x="7029754" y="2802983"/>
            <a:ext cx="230601" cy="120756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>
            <a:solidFill>
              <a:srgbClr val="7030A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 smtClean="0">
                <a:solidFill>
                  <a:schemeClr val="tx1"/>
                </a:solidFill>
              </a:rPr>
              <a:t>Q</a:t>
            </a:r>
            <a:endParaRPr lang="ko-KR" altLang="en-US" sz="700" b="1" dirty="0">
              <a:solidFill>
                <a:schemeClr val="tx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="" xmlns:a16="http://schemas.microsoft.com/office/drawing/2014/main" id="{064F0564-C503-6311-FB0C-AB235CE49476}"/>
              </a:ext>
            </a:extLst>
          </p:cNvPr>
          <p:cNvSpPr/>
          <p:nvPr/>
        </p:nvSpPr>
        <p:spPr>
          <a:xfrm>
            <a:off x="7324310" y="3950731"/>
            <a:ext cx="397492" cy="153297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 smtClean="0">
                <a:solidFill>
                  <a:schemeClr val="bg1"/>
                </a:solidFill>
              </a:rPr>
              <a:t>취소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="" xmlns:a16="http://schemas.microsoft.com/office/drawing/2014/main" id="{DA98F56C-F441-5DE5-1AD3-98ECEB0B3E73}"/>
              </a:ext>
            </a:extLst>
          </p:cNvPr>
          <p:cNvSpPr/>
          <p:nvPr/>
        </p:nvSpPr>
        <p:spPr>
          <a:xfrm>
            <a:off x="7026943" y="2602497"/>
            <a:ext cx="230601" cy="120756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>
            <a:solidFill>
              <a:srgbClr val="7030A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schemeClr val="tx1"/>
                </a:solidFill>
              </a:rPr>
              <a:t>R</a:t>
            </a:r>
            <a:endParaRPr lang="ko-KR" altLang="en-US" sz="700" b="1" dirty="0">
              <a:solidFill>
                <a:schemeClr val="tx1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="" xmlns:a16="http://schemas.microsoft.com/office/drawing/2014/main" id="{DA98F56C-F441-5DE5-1AD3-98ECEB0B3E73}"/>
              </a:ext>
            </a:extLst>
          </p:cNvPr>
          <p:cNvSpPr/>
          <p:nvPr/>
        </p:nvSpPr>
        <p:spPr>
          <a:xfrm>
            <a:off x="7957461" y="2594951"/>
            <a:ext cx="230601" cy="120756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>
            <a:solidFill>
              <a:srgbClr val="7030A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schemeClr val="tx1"/>
                </a:solidFill>
              </a:rPr>
              <a:t>W</a:t>
            </a:r>
            <a:endParaRPr lang="ko-KR" altLang="en-US" sz="700" b="1" dirty="0">
              <a:solidFill>
                <a:schemeClr val="tx1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="" xmlns:a16="http://schemas.microsoft.com/office/drawing/2014/main" id="{DA98F56C-F441-5DE5-1AD3-98ECEB0B3E73}"/>
              </a:ext>
            </a:extLst>
          </p:cNvPr>
          <p:cNvSpPr/>
          <p:nvPr/>
        </p:nvSpPr>
        <p:spPr>
          <a:xfrm>
            <a:off x="7958620" y="2798301"/>
            <a:ext cx="230601" cy="120756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>
            <a:solidFill>
              <a:srgbClr val="7030A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schemeClr val="tx1"/>
                </a:solidFill>
              </a:rPr>
              <a:t>A</a:t>
            </a:r>
            <a:endParaRPr lang="ko-KR" altLang="en-US" sz="700" b="1" dirty="0">
              <a:solidFill>
                <a:schemeClr val="tx1"/>
              </a:solidFill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="" xmlns:a16="http://schemas.microsoft.com/office/drawing/2014/main" id="{DA98F56C-F441-5DE5-1AD3-98ECEB0B3E73}"/>
              </a:ext>
            </a:extLst>
          </p:cNvPr>
          <p:cNvSpPr/>
          <p:nvPr/>
        </p:nvSpPr>
        <p:spPr>
          <a:xfrm>
            <a:off x="7958620" y="3001650"/>
            <a:ext cx="230601" cy="120756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>
            <a:solidFill>
              <a:srgbClr val="7030A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schemeClr val="tx1"/>
                </a:solidFill>
              </a:rPr>
              <a:t>S</a:t>
            </a:r>
            <a:endParaRPr lang="ko-KR" altLang="en-US" sz="700" b="1" dirty="0">
              <a:solidFill>
                <a:schemeClr val="tx1"/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="" xmlns:a16="http://schemas.microsoft.com/office/drawing/2014/main" id="{DA98F56C-F441-5DE5-1AD3-98ECEB0B3E73}"/>
              </a:ext>
            </a:extLst>
          </p:cNvPr>
          <p:cNvSpPr/>
          <p:nvPr/>
        </p:nvSpPr>
        <p:spPr>
          <a:xfrm>
            <a:off x="7957461" y="3204998"/>
            <a:ext cx="230601" cy="120756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>
            <a:solidFill>
              <a:srgbClr val="7030A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schemeClr val="tx1"/>
                </a:solidFill>
              </a:rPr>
              <a:t>D</a:t>
            </a:r>
            <a:endParaRPr lang="ko-KR" altLang="en-US" sz="700" b="1" dirty="0">
              <a:solidFill>
                <a:schemeClr val="tx1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="" xmlns:a16="http://schemas.microsoft.com/office/drawing/2014/main" id="{29F821DA-B7D6-5CCC-767C-3FE2D803425F}"/>
              </a:ext>
            </a:extLst>
          </p:cNvPr>
          <p:cNvSpPr/>
          <p:nvPr/>
        </p:nvSpPr>
        <p:spPr>
          <a:xfrm>
            <a:off x="6280355" y="2596781"/>
            <a:ext cx="689703" cy="120756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/>
              <a:t>밤</a:t>
            </a:r>
            <a:r>
              <a:rPr lang="en-US" altLang="ko-KR" sz="600" dirty="0"/>
              <a:t>/</a:t>
            </a:r>
            <a:r>
              <a:rPr lang="ko-KR" altLang="en-US" sz="600" dirty="0"/>
              <a:t>낮 </a:t>
            </a:r>
            <a:r>
              <a:rPr lang="ko-KR" altLang="en-US" sz="600" dirty="0" smtClean="0"/>
              <a:t>변화</a:t>
            </a:r>
            <a:endParaRPr lang="ko-KR" altLang="en-US" sz="600" dirty="0"/>
          </a:p>
        </p:txBody>
      </p:sp>
      <p:sp>
        <p:nvSpPr>
          <p:cNvPr id="56" name="직사각형 55">
            <a:extLst>
              <a:ext uri="{FF2B5EF4-FFF2-40B4-BE49-F238E27FC236}">
                <a16:creationId xmlns="" xmlns:a16="http://schemas.microsoft.com/office/drawing/2014/main" id="{FC703D3A-67B0-0CD6-EDED-3651B9BC4E38}"/>
              </a:ext>
            </a:extLst>
          </p:cNvPr>
          <p:cNvSpPr/>
          <p:nvPr/>
        </p:nvSpPr>
        <p:spPr>
          <a:xfrm>
            <a:off x="6280355" y="2798301"/>
            <a:ext cx="695712" cy="120756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smtClean="0"/>
              <a:t>상호작용</a:t>
            </a:r>
            <a:r>
              <a:rPr lang="en-US" altLang="ko-KR" sz="600" dirty="0" smtClean="0"/>
              <a:t>/</a:t>
            </a:r>
            <a:r>
              <a:rPr lang="ko-KR" altLang="en-US" sz="600" dirty="0" smtClean="0"/>
              <a:t>조사</a:t>
            </a:r>
            <a:endParaRPr lang="ko-KR" altLang="en-US" sz="600" dirty="0"/>
          </a:p>
        </p:txBody>
      </p:sp>
      <p:sp>
        <p:nvSpPr>
          <p:cNvPr id="57" name="직사각형 56">
            <a:extLst>
              <a:ext uri="{FF2B5EF4-FFF2-40B4-BE49-F238E27FC236}">
                <a16:creationId xmlns="" xmlns:a16="http://schemas.microsoft.com/office/drawing/2014/main" id="{DB86EF0E-FD7F-656C-512C-E2CA7BEC5B49}"/>
              </a:ext>
            </a:extLst>
          </p:cNvPr>
          <p:cNvSpPr/>
          <p:nvPr/>
        </p:nvSpPr>
        <p:spPr>
          <a:xfrm>
            <a:off x="7300579" y="2598270"/>
            <a:ext cx="597897" cy="120756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smtClean="0"/>
              <a:t>위로 </a:t>
            </a:r>
            <a:r>
              <a:rPr lang="ko-KR" altLang="en-US" sz="600" dirty="0"/>
              <a:t>이동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="" xmlns:a16="http://schemas.microsoft.com/office/drawing/2014/main" id="{9BD27317-D2D2-DF21-5F8B-CBB4AF9B1CFC}"/>
              </a:ext>
            </a:extLst>
          </p:cNvPr>
          <p:cNvSpPr/>
          <p:nvPr/>
        </p:nvSpPr>
        <p:spPr>
          <a:xfrm>
            <a:off x="7300579" y="2799204"/>
            <a:ext cx="597897" cy="120756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smtClean="0"/>
              <a:t>왼쪽 </a:t>
            </a:r>
            <a:r>
              <a:rPr lang="ko-KR" altLang="en-US" sz="600" dirty="0"/>
              <a:t>이동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="" xmlns:a16="http://schemas.microsoft.com/office/drawing/2014/main" id="{9E870EFA-7B9E-BC95-649A-E423E4C92ECD}"/>
              </a:ext>
            </a:extLst>
          </p:cNvPr>
          <p:cNvSpPr/>
          <p:nvPr/>
        </p:nvSpPr>
        <p:spPr>
          <a:xfrm>
            <a:off x="7300579" y="3007813"/>
            <a:ext cx="597897" cy="120756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smtClean="0"/>
              <a:t>아래로 </a:t>
            </a:r>
            <a:r>
              <a:rPr lang="ko-KR" altLang="en-US" sz="600" dirty="0"/>
              <a:t>이동 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="" xmlns:a16="http://schemas.microsoft.com/office/drawing/2014/main" id="{560206A5-801E-D644-BAFC-CE3FE43592C9}"/>
              </a:ext>
            </a:extLst>
          </p:cNvPr>
          <p:cNvSpPr/>
          <p:nvPr/>
        </p:nvSpPr>
        <p:spPr>
          <a:xfrm>
            <a:off x="6280355" y="2996730"/>
            <a:ext cx="689703" cy="120756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smtClean="0"/>
              <a:t>아이템 획득</a:t>
            </a:r>
            <a:endParaRPr lang="ko-KR" altLang="en-US" sz="600" dirty="0"/>
          </a:p>
        </p:txBody>
      </p:sp>
      <p:sp>
        <p:nvSpPr>
          <p:cNvPr id="61" name="직사각형 60">
            <a:extLst>
              <a:ext uri="{FF2B5EF4-FFF2-40B4-BE49-F238E27FC236}">
                <a16:creationId xmlns="" xmlns:a16="http://schemas.microsoft.com/office/drawing/2014/main" id="{BB7350A5-8C4A-75FE-582C-4EB130490C93}"/>
              </a:ext>
            </a:extLst>
          </p:cNvPr>
          <p:cNvSpPr/>
          <p:nvPr/>
        </p:nvSpPr>
        <p:spPr>
          <a:xfrm>
            <a:off x="7300579" y="3200316"/>
            <a:ext cx="597897" cy="120756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smtClean="0"/>
              <a:t>오른쪽 </a:t>
            </a:r>
            <a:r>
              <a:rPr lang="ko-KR" altLang="en-US" sz="600" dirty="0"/>
              <a:t>이동</a:t>
            </a:r>
          </a:p>
        </p:txBody>
      </p:sp>
      <p:pic>
        <p:nvPicPr>
          <p:cNvPr id="63" name="Picture 6" descr="포함된 이미지: Gregor Cresnar이(가) 제작한 설정개의 무료 벡터 아이콘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882" y="1995294"/>
            <a:ext cx="157211" cy="157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4" name="직선 연결선 63"/>
          <p:cNvCxnSpPr>
            <a:stCxn id="63" idx="2"/>
          </p:cNvCxnSpPr>
          <p:nvPr/>
        </p:nvCxnSpPr>
        <p:spPr>
          <a:xfrm flipH="1">
            <a:off x="6087487" y="2152505"/>
            <a:ext cx="1" cy="10217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/>
          <p:cNvCxnSpPr/>
          <p:nvPr/>
        </p:nvCxnSpPr>
        <p:spPr>
          <a:xfrm>
            <a:off x="6166092" y="2069300"/>
            <a:ext cx="11426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" descr="포함된 이미지: Gregor Cresnar이(가) 제작한 설정개의 무료 벡터 아이콘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6018862" y="3983525"/>
            <a:ext cx="157211" cy="157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7" name="직선 연결선 66"/>
          <p:cNvCxnSpPr>
            <a:stCxn id="66" idx="2"/>
          </p:cNvCxnSpPr>
          <p:nvPr/>
        </p:nvCxnSpPr>
        <p:spPr>
          <a:xfrm flipV="1">
            <a:off x="6097467" y="3897164"/>
            <a:ext cx="0" cy="8636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>
            <a:stCxn id="66" idx="3"/>
          </p:cNvCxnSpPr>
          <p:nvPr/>
        </p:nvCxnSpPr>
        <p:spPr>
          <a:xfrm>
            <a:off x="6176072" y="4062130"/>
            <a:ext cx="7293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>
            <a:extLst>
              <a:ext uri="{FF2B5EF4-FFF2-40B4-BE49-F238E27FC236}">
                <a16:creationId xmlns="" xmlns:a16="http://schemas.microsoft.com/office/drawing/2014/main" id="{DA98F56C-F441-5DE5-1AD3-98ECEB0B3E73}"/>
              </a:ext>
            </a:extLst>
          </p:cNvPr>
          <p:cNvSpPr/>
          <p:nvPr/>
        </p:nvSpPr>
        <p:spPr>
          <a:xfrm>
            <a:off x="7027808" y="3007813"/>
            <a:ext cx="230601" cy="120756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>
            <a:solidFill>
              <a:srgbClr val="7030A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 smtClean="0">
                <a:solidFill>
                  <a:schemeClr val="tx1"/>
                </a:solidFill>
              </a:rPr>
              <a:t>E</a:t>
            </a:r>
            <a:endParaRPr lang="ko-KR" altLang="en-US" sz="700" b="1" dirty="0">
              <a:solidFill>
                <a:schemeClr val="tx1"/>
              </a:solidFill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6130142" y="2224253"/>
            <a:ext cx="2112766" cy="26474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="" xmlns:a16="http://schemas.microsoft.com/office/drawing/2014/main" id="{560206A5-801E-D644-BAFC-CE3FE43592C9}"/>
              </a:ext>
            </a:extLst>
          </p:cNvPr>
          <p:cNvSpPr/>
          <p:nvPr/>
        </p:nvSpPr>
        <p:spPr>
          <a:xfrm>
            <a:off x="6280354" y="3200316"/>
            <a:ext cx="689703" cy="120756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smtClean="0"/>
              <a:t>화면 고정</a:t>
            </a:r>
            <a:endParaRPr lang="ko-KR" altLang="en-US" sz="600" dirty="0"/>
          </a:p>
        </p:txBody>
      </p:sp>
      <p:sp>
        <p:nvSpPr>
          <p:cNvPr id="88" name="직사각형 87">
            <a:extLst>
              <a:ext uri="{FF2B5EF4-FFF2-40B4-BE49-F238E27FC236}">
                <a16:creationId xmlns="" xmlns:a16="http://schemas.microsoft.com/office/drawing/2014/main" id="{DA98F56C-F441-5DE5-1AD3-98ECEB0B3E73}"/>
              </a:ext>
            </a:extLst>
          </p:cNvPr>
          <p:cNvSpPr/>
          <p:nvPr/>
        </p:nvSpPr>
        <p:spPr>
          <a:xfrm>
            <a:off x="7028449" y="3201792"/>
            <a:ext cx="230601" cy="120756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>
            <a:solidFill>
              <a:srgbClr val="7030A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 b="1" dirty="0">
              <a:solidFill>
                <a:schemeClr val="tx1"/>
              </a:solidFill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6992450" y="3157092"/>
            <a:ext cx="33980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 smtClean="0"/>
              <a:t>Alt</a:t>
            </a:r>
            <a:endParaRPr lang="ko-KR" altLang="en-US" sz="700" dirty="0"/>
          </a:p>
        </p:txBody>
      </p:sp>
      <p:pic>
        <p:nvPicPr>
          <p:cNvPr id="91" name="그림 90">
            <a:extLst>
              <a:ext uri="{FF2B5EF4-FFF2-40B4-BE49-F238E27FC236}">
                <a16:creationId xmlns="" xmlns:a16="http://schemas.microsoft.com/office/drawing/2014/main" id="{2F7B1EFE-12F5-F61F-5792-640E26B48CD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1406" y1="30312" x2="51406" y2="30312"/>
                        <a14:foregroundMark x1="59219" y1="26719" x2="59219" y2="26719"/>
                        <a14:foregroundMark x1="67813" y1="26719" x2="67813" y2="26719"/>
                      </a14:backgroundRemoval>
                    </a14:imgEffect>
                    <a14:imgEffect>
                      <a14:brightnessContrast bright="32000" contrast="-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43750" y="3463181"/>
            <a:ext cx="338300" cy="356164"/>
          </a:xfrm>
          <a:prstGeom prst="rect">
            <a:avLst/>
          </a:prstGeom>
          <a:ln w="6350">
            <a:noFill/>
          </a:ln>
        </p:spPr>
      </p:pic>
      <p:sp>
        <p:nvSpPr>
          <p:cNvPr id="92" name="직사각형 91"/>
          <p:cNvSpPr/>
          <p:nvPr/>
        </p:nvSpPr>
        <p:spPr>
          <a:xfrm>
            <a:off x="7108807" y="3441535"/>
            <a:ext cx="432435" cy="40545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8" name="직선 연결선 97"/>
          <p:cNvCxnSpPr>
            <a:endCxn id="100" idx="3"/>
          </p:cNvCxnSpPr>
          <p:nvPr/>
        </p:nvCxnSpPr>
        <p:spPr>
          <a:xfrm flipH="1">
            <a:off x="6960068" y="3579737"/>
            <a:ext cx="309658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직사각형 99">
            <a:extLst>
              <a:ext uri="{FF2B5EF4-FFF2-40B4-BE49-F238E27FC236}">
                <a16:creationId xmlns="" xmlns:a16="http://schemas.microsoft.com/office/drawing/2014/main" id="{560206A5-801E-D644-BAFC-CE3FE43592C9}"/>
              </a:ext>
            </a:extLst>
          </p:cNvPr>
          <p:cNvSpPr/>
          <p:nvPr/>
        </p:nvSpPr>
        <p:spPr>
          <a:xfrm>
            <a:off x="6270365" y="3519359"/>
            <a:ext cx="689703" cy="120756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500" dirty="0"/>
          </a:p>
        </p:txBody>
      </p:sp>
      <p:sp>
        <p:nvSpPr>
          <p:cNvPr id="103" name="TextBox 102"/>
          <p:cNvSpPr txBox="1"/>
          <p:nvPr/>
        </p:nvSpPr>
        <p:spPr>
          <a:xfrm>
            <a:off x="6199668" y="3497429"/>
            <a:ext cx="86113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" dirty="0" smtClean="0">
                <a:solidFill>
                  <a:schemeClr val="bg1"/>
                </a:solidFill>
              </a:rPr>
              <a:t>[</a:t>
            </a:r>
            <a:r>
              <a:rPr lang="ko-KR" altLang="en-US" sz="500" dirty="0" smtClean="0">
                <a:solidFill>
                  <a:schemeClr val="bg1"/>
                </a:solidFill>
              </a:rPr>
              <a:t>더블 클릭</a:t>
            </a:r>
            <a:r>
              <a:rPr lang="en-US" altLang="ko-KR" sz="500" dirty="0" smtClean="0">
                <a:solidFill>
                  <a:schemeClr val="bg1"/>
                </a:solidFill>
              </a:rPr>
              <a:t>]</a:t>
            </a:r>
            <a:r>
              <a:rPr lang="ko-KR" altLang="en-US" sz="500" dirty="0" smtClean="0">
                <a:solidFill>
                  <a:schemeClr val="bg1"/>
                </a:solidFill>
              </a:rPr>
              <a:t>아이템 사용 </a:t>
            </a:r>
            <a:endParaRPr lang="ko-KR" altLang="en-US" sz="500" dirty="0">
              <a:solidFill>
                <a:schemeClr val="bg1"/>
              </a:solidFill>
            </a:endParaRPr>
          </a:p>
        </p:txBody>
      </p:sp>
      <p:sp>
        <p:nvSpPr>
          <p:cNvPr id="104" name="직사각형 103"/>
          <p:cNvSpPr/>
          <p:nvPr/>
        </p:nvSpPr>
        <p:spPr>
          <a:xfrm>
            <a:off x="6130142" y="2231110"/>
            <a:ext cx="758338" cy="25789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 smtClean="0">
                <a:solidFill>
                  <a:schemeClr val="tx1"/>
                </a:solidFill>
              </a:rPr>
              <a:t>키 설정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105" name="직사각형 104"/>
          <p:cNvSpPr/>
          <p:nvPr/>
        </p:nvSpPr>
        <p:spPr>
          <a:xfrm>
            <a:off x="6890556" y="2230971"/>
            <a:ext cx="1352351" cy="25789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 smtClean="0">
                <a:solidFill>
                  <a:schemeClr val="tx1"/>
                </a:solidFill>
              </a:rPr>
              <a:t>사운드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6890556" y="2225766"/>
            <a:ext cx="1352351" cy="257890"/>
          </a:xfrm>
          <a:prstGeom prst="rect">
            <a:avLst/>
          </a:prstGeom>
          <a:solidFill>
            <a:schemeClr val="tx1">
              <a:alpha val="7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 smtClean="0">
                <a:solidFill>
                  <a:schemeClr val="tx1"/>
                </a:solidFill>
              </a:rPr>
              <a:t>사운드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8538808" y="1628038"/>
            <a:ext cx="3539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일시정지</a:t>
            </a:r>
            <a:r>
              <a:rPr lang="ko-KR" altLang="en-US" sz="1600" dirty="0" smtClean="0"/>
              <a:t> 상태에서 설정 클릭</a:t>
            </a: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플레이 내 설정 </a:t>
            </a:r>
            <a:r>
              <a:rPr lang="en-US" altLang="ko-KR" sz="1600" dirty="0" smtClean="0"/>
              <a:t>UI </a:t>
            </a:r>
            <a:r>
              <a:rPr lang="ko-KR" altLang="en-US" sz="1600" dirty="0" smtClean="0"/>
              <a:t>이미지 클릭</a:t>
            </a:r>
            <a:r>
              <a:rPr lang="en-US" altLang="ko-KR" sz="1600" dirty="0" smtClean="0"/>
              <a:t> </a:t>
            </a:r>
            <a:endParaRPr lang="ko-KR" altLang="en-US" sz="1600" dirty="0"/>
          </a:p>
        </p:txBody>
      </p:sp>
      <p:sp>
        <p:nvSpPr>
          <p:cNvPr id="108" name="TextBox 107"/>
          <p:cNvSpPr txBox="1"/>
          <p:nvPr/>
        </p:nvSpPr>
        <p:spPr>
          <a:xfrm>
            <a:off x="6271494" y="1616162"/>
            <a:ext cx="34086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설정 창 예시 이미지</a:t>
            </a:r>
            <a:endParaRPr lang="ko-KR" altLang="en-US" sz="1200" dirty="0"/>
          </a:p>
        </p:txBody>
      </p:sp>
      <p:sp>
        <p:nvSpPr>
          <p:cNvPr id="110" name="TextBox 109"/>
          <p:cNvSpPr txBox="1"/>
          <p:nvPr/>
        </p:nvSpPr>
        <p:spPr>
          <a:xfrm>
            <a:off x="8538807" y="2669259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설정 창  </a:t>
            </a:r>
            <a:endParaRPr lang="ko-KR" altLang="en-US" sz="1600" dirty="0"/>
          </a:p>
        </p:txBody>
      </p:sp>
      <p:sp>
        <p:nvSpPr>
          <p:cNvPr id="111" name="TextBox 110"/>
          <p:cNvSpPr txBox="1"/>
          <p:nvPr/>
        </p:nvSpPr>
        <p:spPr>
          <a:xfrm>
            <a:off x="8538808" y="3019689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키 설정 과 사운드 설정 가능하다</a:t>
            </a:r>
            <a:r>
              <a:rPr lang="en-US" altLang="ko-KR" sz="1600" dirty="0" smtClean="0"/>
              <a:t>.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8557356" y="3479969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키 설정  </a:t>
            </a:r>
            <a:endParaRPr lang="ko-KR" altLang="en-US" sz="1600" dirty="0"/>
          </a:p>
        </p:txBody>
      </p:sp>
      <p:sp>
        <p:nvSpPr>
          <p:cNvPr id="113" name="TextBox 112"/>
          <p:cNvSpPr txBox="1"/>
          <p:nvPr/>
        </p:nvSpPr>
        <p:spPr>
          <a:xfrm>
            <a:off x="8557357" y="3830399"/>
            <a:ext cx="3539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플레이 중 사용 될 키를 변경</a:t>
            </a:r>
            <a:endParaRPr lang="en-US" altLang="ko-KR" sz="1600" dirty="0" smtClean="0"/>
          </a:p>
          <a:p>
            <a:r>
              <a:rPr lang="ko-KR" altLang="en-US" sz="1600" dirty="0" smtClean="0"/>
              <a:t>     할 수 있다</a:t>
            </a:r>
            <a:r>
              <a:rPr lang="en-US" altLang="ko-KR" sz="1600" dirty="0" smtClean="0"/>
              <a:t>.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8557355" y="4592742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확인 클릭</a:t>
            </a:r>
            <a:r>
              <a:rPr lang="ko-KR" altLang="en-US" sz="1600" dirty="0" smtClean="0"/>
              <a:t>  </a:t>
            </a:r>
            <a:endParaRPr lang="ko-KR" altLang="en-US" sz="1600" dirty="0"/>
          </a:p>
        </p:txBody>
      </p:sp>
      <p:sp>
        <p:nvSpPr>
          <p:cNvPr id="69" name="TextBox 68"/>
          <p:cNvSpPr txBox="1"/>
          <p:nvPr/>
        </p:nvSpPr>
        <p:spPr>
          <a:xfrm>
            <a:off x="8557356" y="4943172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일시 정지 화면</a:t>
            </a:r>
            <a:r>
              <a:rPr lang="ko-KR" altLang="en-US" sz="1600" dirty="0" smtClean="0"/>
              <a:t>으로 돌아간다</a:t>
            </a:r>
            <a:r>
              <a:rPr lang="en-US" altLang="ko-KR" sz="1600" dirty="0" smtClean="0"/>
              <a:t>.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249552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6370" y="80897"/>
            <a:ext cx="1339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키 설정</a:t>
            </a:r>
            <a:endParaRPr lang="ko-KR" alt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836370" y="542562"/>
            <a:ext cx="182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사운드 창 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17949" b="15807"/>
          <a:stretch/>
        </p:blipFill>
        <p:spPr>
          <a:xfrm>
            <a:off x="1089867" y="3703176"/>
            <a:ext cx="3888029" cy="2230881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1089867" y="1373559"/>
            <a:ext cx="3888030" cy="2230882"/>
            <a:chOff x="836370" y="1373559"/>
            <a:chExt cx="5744286" cy="3295968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2"/>
            <a:srcRect l="17949" b="15807"/>
            <a:stretch/>
          </p:blipFill>
          <p:spPr>
            <a:xfrm>
              <a:off x="836371" y="1373559"/>
              <a:ext cx="5744285" cy="3295968"/>
            </a:xfrm>
            <a:prstGeom prst="rect">
              <a:avLst/>
            </a:prstGeom>
          </p:spPr>
        </p:pic>
        <p:sp>
          <p:nvSpPr>
            <p:cNvPr id="21" name="직사각형 20"/>
            <p:cNvSpPr/>
            <p:nvPr/>
          </p:nvSpPr>
          <p:spPr>
            <a:xfrm>
              <a:off x="836370" y="1373559"/>
              <a:ext cx="5744285" cy="3295968"/>
            </a:xfrm>
            <a:prstGeom prst="rect">
              <a:avLst/>
            </a:prstGeom>
            <a:solidFill>
              <a:schemeClr val="tx1">
                <a:alpha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2484232" y="2185211"/>
              <a:ext cx="2296160" cy="47752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</a:rPr>
                <a:t>Pause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804272" y="2863332"/>
              <a:ext cx="1570319" cy="32657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</a:rPr>
                <a:t>설정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2804271" y="3335777"/>
              <a:ext cx="1570319" cy="32657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</a:rPr>
                <a:t>나가기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8538807" y="1277608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설정 창 출력 조건</a:t>
            </a:r>
            <a:endParaRPr lang="ko-KR" altLang="en-US" sz="1600" dirty="0"/>
          </a:p>
        </p:txBody>
      </p:sp>
      <p:cxnSp>
        <p:nvCxnSpPr>
          <p:cNvPr id="9" name="직선 화살표 연결선 8"/>
          <p:cNvCxnSpPr>
            <a:stCxn id="23" idx="3"/>
          </p:cNvCxnSpPr>
          <p:nvPr/>
        </p:nvCxnSpPr>
        <p:spPr>
          <a:xfrm flipV="1">
            <a:off x="3484718" y="2489000"/>
            <a:ext cx="2454355" cy="34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4617267" y="3703176"/>
            <a:ext cx="360629" cy="280349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꺾인 연결선 26"/>
          <p:cNvCxnSpPr>
            <a:stCxn id="25" idx="3"/>
          </p:cNvCxnSpPr>
          <p:nvPr/>
        </p:nvCxnSpPr>
        <p:spPr>
          <a:xfrm flipV="1">
            <a:off x="4977896" y="2922730"/>
            <a:ext cx="961177" cy="920621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8D84F9B9-A8CA-E7B1-DC8B-7999D7956BFC}"/>
              </a:ext>
            </a:extLst>
          </p:cNvPr>
          <p:cNvSpPr/>
          <p:nvPr/>
        </p:nvSpPr>
        <p:spPr>
          <a:xfrm>
            <a:off x="5983835" y="1992184"/>
            <a:ext cx="2307078" cy="2169462"/>
          </a:xfrm>
          <a:prstGeom prst="rect">
            <a:avLst/>
          </a:prstGeom>
          <a:solidFill>
            <a:schemeClr val="tx1">
              <a:alpha val="50000"/>
            </a:schemeClr>
          </a:solidFill>
          <a:ln w="22225">
            <a:solidFill>
              <a:srgbClr val="6752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4" name="그림 73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983835" y="1992183"/>
            <a:ext cx="2307078" cy="2169463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="" xmlns:a16="http://schemas.microsoft.com/office/drawing/2014/main" id="{8D84F9B9-A8CA-E7B1-DC8B-7999D7956BFC}"/>
              </a:ext>
            </a:extLst>
          </p:cNvPr>
          <p:cNvSpPr/>
          <p:nvPr/>
        </p:nvSpPr>
        <p:spPr>
          <a:xfrm>
            <a:off x="6130142" y="2225571"/>
            <a:ext cx="2112766" cy="166373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연결선 34">
            <a:extLst>
              <a:ext uri="{FF2B5EF4-FFF2-40B4-BE49-F238E27FC236}">
                <a16:creationId xmlns="" xmlns:a16="http://schemas.microsoft.com/office/drawing/2014/main" id="{72C8F2B1-162B-192F-9AFC-679F5FD98577}"/>
              </a:ext>
            </a:extLst>
          </p:cNvPr>
          <p:cNvCxnSpPr>
            <a:cxnSpLocks/>
          </p:cNvCxnSpPr>
          <p:nvPr/>
        </p:nvCxnSpPr>
        <p:spPr>
          <a:xfrm flipH="1" flipV="1">
            <a:off x="8361302" y="3237518"/>
            <a:ext cx="373672" cy="257345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="" xmlns:a16="http://schemas.microsoft.com/office/drawing/2014/main" id="{064F0564-C503-6311-FB0C-AB235CE49476}"/>
              </a:ext>
            </a:extLst>
          </p:cNvPr>
          <p:cNvSpPr/>
          <p:nvPr/>
        </p:nvSpPr>
        <p:spPr>
          <a:xfrm>
            <a:off x="7845416" y="3950731"/>
            <a:ext cx="397492" cy="153297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</a:rPr>
              <a:t>확인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="" xmlns:a16="http://schemas.microsoft.com/office/drawing/2014/main" id="{064F0564-C503-6311-FB0C-AB235CE49476}"/>
              </a:ext>
            </a:extLst>
          </p:cNvPr>
          <p:cNvSpPr/>
          <p:nvPr/>
        </p:nvSpPr>
        <p:spPr>
          <a:xfrm>
            <a:off x="7324310" y="3950731"/>
            <a:ext cx="397492" cy="153297"/>
          </a:xfrm>
          <a:prstGeom prst="rect">
            <a:avLst/>
          </a:prstGeom>
          <a:solidFill>
            <a:schemeClr val="tx1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 smtClean="0">
                <a:solidFill>
                  <a:schemeClr val="bg1"/>
                </a:solidFill>
              </a:rPr>
              <a:t>취소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  <p:pic>
        <p:nvPicPr>
          <p:cNvPr id="63" name="Picture 6" descr="포함된 이미지: Gregor Cresnar이(가) 제작한 설정개의 무료 벡터 아이콘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882" y="1995294"/>
            <a:ext cx="157211" cy="157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4" name="직선 연결선 63"/>
          <p:cNvCxnSpPr>
            <a:stCxn id="63" idx="2"/>
          </p:cNvCxnSpPr>
          <p:nvPr/>
        </p:nvCxnSpPr>
        <p:spPr>
          <a:xfrm flipH="1">
            <a:off x="6087487" y="2152505"/>
            <a:ext cx="1" cy="10217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/>
          <p:cNvCxnSpPr/>
          <p:nvPr/>
        </p:nvCxnSpPr>
        <p:spPr>
          <a:xfrm>
            <a:off x="6166092" y="2069300"/>
            <a:ext cx="11426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" descr="포함된 이미지: Gregor Cresnar이(가) 제작한 설정개의 무료 벡터 아이콘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6018862" y="3983525"/>
            <a:ext cx="157211" cy="157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7" name="직선 연결선 66"/>
          <p:cNvCxnSpPr>
            <a:stCxn id="66" idx="2"/>
          </p:cNvCxnSpPr>
          <p:nvPr/>
        </p:nvCxnSpPr>
        <p:spPr>
          <a:xfrm flipV="1">
            <a:off x="6097467" y="3897164"/>
            <a:ext cx="0" cy="8636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>
            <a:stCxn id="66" idx="3"/>
          </p:cNvCxnSpPr>
          <p:nvPr/>
        </p:nvCxnSpPr>
        <p:spPr>
          <a:xfrm>
            <a:off x="6176072" y="4062130"/>
            <a:ext cx="7293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직사각형 85"/>
          <p:cNvSpPr/>
          <p:nvPr/>
        </p:nvSpPr>
        <p:spPr>
          <a:xfrm>
            <a:off x="6130142" y="2224253"/>
            <a:ext cx="2112766" cy="26474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직사각형 103"/>
          <p:cNvSpPr/>
          <p:nvPr/>
        </p:nvSpPr>
        <p:spPr>
          <a:xfrm>
            <a:off x="6130142" y="2231110"/>
            <a:ext cx="758338" cy="25789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 smtClean="0">
                <a:solidFill>
                  <a:schemeClr val="tx1"/>
                </a:solidFill>
              </a:rPr>
              <a:t>키 설정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105" name="직사각형 104"/>
          <p:cNvSpPr/>
          <p:nvPr/>
        </p:nvSpPr>
        <p:spPr>
          <a:xfrm>
            <a:off x="6890556" y="2230971"/>
            <a:ext cx="1352351" cy="25789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 smtClean="0">
                <a:solidFill>
                  <a:schemeClr val="tx1"/>
                </a:solidFill>
              </a:rPr>
              <a:t>사운드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6128067" y="2238196"/>
            <a:ext cx="760414" cy="250665"/>
          </a:xfrm>
          <a:prstGeom prst="rect">
            <a:avLst/>
          </a:prstGeom>
          <a:solidFill>
            <a:schemeClr val="tx1">
              <a:alpha val="7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8538808" y="1628038"/>
            <a:ext cx="3539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일시정지</a:t>
            </a:r>
            <a:r>
              <a:rPr lang="ko-KR" altLang="en-US" sz="1600" dirty="0" smtClean="0"/>
              <a:t> 상태에서 설정 클릭</a:t>
            </a: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플레이 내 설정 </a:t>
            </a:r>
            <a:r>
              <a:rPr lang="en-US" altLang="ko-KR" sz="1600" dirty="0" smtClean="0"/>
              <a:t>UI </a:t>
            </a:r>
            <a:r>
              <a:rPr lang="ko-KR" altLang="en-US" sz="1600" dirty="0" smtClean="0"/>
              <a:t>이미지 클릭</a:t>
            </a:r>
            <a:r>
              <a:rPr lang="en-US" altLang="ko-KR" sz="1600" dirty="0" smtClean="0"/>
              <a:t> </a:t>
            </a:r>
            <a:endParaRPr lang="ko-KR" altLang="en-US" sz="1600" dirty="0"/>
          </a:p>
        </p:txBody>
      </p:sp>
      <p:sp>
        <p:nvSpPr>
          <p:cNvPr id="108" name="TextBox 107"/>
          <p:cNvSpPr txBox="1"/>
          <p:nvPr/>
        </p:nvSpPr>
        <p:spPr>
          <a:xfrm>
            <a:off x="6271494" y="1616162"/>
            <a:ext cx="34086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설정 창 예시 이미지</a:t>
            </a:r>
            <a:endParaRPr lang="ko-KR" altLang="en-US" sz="1200" dirty="0"/>
          </a:p>
        </p:txBody>
      </p:sp>
      <p:sp>
        <p:nvSpPr>
          <p:cNvPr id="110" name="TextBox 109"/>
          <p:cNvSpPr txBox="1"/>
          <p:nvPr/>
        </p:nvSpPr>
        <p:spPr>
          <a:xfrm>
            <a:off x="8538807" y="2669259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설정 창  </a:t>
            </a:r>
            <a:endParaRPr lang="ko-KR" altLang="en-US" sz="1600" dirty="0"/>
          </a:p>
        </p:txBody>
      </p:sp>
      <p:sp>
        <p:nvSpPr>
          <p:cNvPr id="111" name="TextBox 110"/>
          <p:cNvSpPr txBox="1"/>
          <p:nvPr/>
        </p:nvSpPr>
        <p:spPr>
          <a:xfrm>
            <a:off x="8538808" y="3019689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키 설정</a:t>
            </a:r>
            <a:endParaRPr lang="en-US" altLang="ko-KR" sz="1600" dirty="0" smtClean="0"/>
          </a:p>
        </p:txBody>
      </p:sp>
      <p:sp>
        <p:nvSpPr>
          <p:cNvPr id="62" name="직사각형 61">
            <a:extLst>
              <a:ext uri="{FF2B5EF4-FFF2-40B4-BE49-F238E27FC236}">
                <a16:creationId xmlns="" xmlns:a16="http://schemas.microsoft.com/office/drawing/2014/main" id="{29F821DA-B7D6-5CCC-767C-3FE2D803425F}"/>
              </a:ext>
            </a:extLst>
          </p:cNvPr>
          <p:cNvSpPr/>
          <p:nvPr/>
        </p:nvSpPr>
        <p:spPr>
          <a:xfrm>
            <a:off x="6455782" y="2798584"/>
            <a:ext cx="388869" cy="112947"/>
          </a:xfrm>
          <a:prstGeom prst="rect">
            <a:avLst/>
          </a:prstGeom>
          <a:solidFill>
            <a:schemeClr val="tx1"/>
          </a:solidFill>
          <a:ln>
            <a:solidFill>
              <a:srgbClr val="7F7F7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" dirty="0"/>
              <a:t>효과음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="" xmlns:a16="http://schemas.microsoft.com/office/drawing/2014/main" id="{29F821DA-B7D6-5CCC-767C-3FE2D803425F}"/>
              </a:ext>
            </a:extLst>
          </p:cNvPr>
          <p:cNvSpPr/>
          <p:nvPr/>
        </p:nvSpPr>
        <p:spPr>
          <a:xfrm>
            <a:off x="6455783" y="2995191"/>
            <a:ext cx="388868" cy="112947"/>
          </a:xfrm>
          <a:prstGeom prst="rect">
            <a:avLst/>
          </a:prstGeom>
          <a:solidFill>
            <a:schemeClr val="tx1"/>
          </a:solidFill>
          <a:ln>
            <a:solidFill>
              <a:srgbClr val="7F7F7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" dirty="0" err="1"/>
              <a:t>배경음</a:t>
            </a:r>
            <a:endParaRPr lang="ko-KR" altLang="en-US" sz="500" dirty="0"/>
          </a:p>
        </p:txBody>
      </p:sp>
      <p:sp>
        <p:nvSpPr>
          <p:cNvPr id="70" name="TextBox 69"/>
          <p:cNvSpPr txBox="1"/>
          <p:nvPr/>
        </p:nvSpPr>
        <p:spPr>
          <a:xfrm>
            <a:off x="6051059" y="2857970"/>
            <a:ext cx="47132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>
                <a:solidFill>
                  <a:schemeClr val="bg1"/>
                </a:solidFill>
                <a:effectLst/>
              </a:rPr>
              <a:t>사운드</a:t>
            </a:r>
          </a:p>
        </p:txBody>
      </p:sp>
      <p:sp>
        <p:nvSpPr>
          <p:cNvPr id="71" name="순서도: 화면 표시 50"/>
          <p:cNvSpPr/>
          <p:nvPr/>
        </p:nvSpPr>
        <p:spPr>
          <a:xfrm>
            <a:off x="6844651" y="2798584"/>
            <a:ext cx="982689" cy="112947"/>
          </a:xfrm>
          <a:custGeom>
            <a:avLst/>
            <a:gdLst>
              <a:gd name="connsiteX0" fmla="*/ 0 w 10000"/>
              <a:gd name="connsiteY0" fmla="*/ 5000 h 10000"/>
              <a:gd name="connsiteX1" fmla="*/ 1667 w 10000"/>
              <a:gd name="connsiteY1" fmla="*/ 0 h 10000"/>
              <a:gd name="connsiteX2" fmla="*/ 8333 w 10000"/>
              <a:gd name="connsiteY2" fmla="*/ 0 h 10000"/>
              <a:gd name="connsiteX3" fmla="*/ 10000 w 10000"/>
              <a:gd name="connsiteY3" fmla="*/ 5000 h 10000"/>
              <a:gd name="connsiteX4" fmla="*/ 8333 w 10000"/>
              <a:gd name="connsiteY4" fmla="*/ 10000 h 10000"/>
              <a:gd name="connsiteX5" fmla="*/ 1667 w 10000"/>
              <a:gd name="connsiteY5" fmla="*/ 10000 h 10000"/>
              <a:gd name="connsiteX6" fmla="*/ 0 w 10000"/>
              <a:gd name="connsiteY6" fmla="*/ 5000 h 10000"/>
              <a:gd name="connsiteX0" fmla="*/ 0 w 8333"/>
              <a:gd name="connsiteY0" fmla="*/ 10000 h 10000"/>
              <a:gd name="connsiteX1" fmla="*/ 0 w 8333"/>
              <a:gd name="connsiteY1" fmla="*/ 0 h 10000"/>
              <a:gd name="connsiteX2" fmla="*/ 6666 w 8333"/>
              <a:gd name="connsiteY2" fmla="*/ 0 h 10000"/>
              <a:gd name="connsiteX3" fmla="*/ 8333 w 8333"/>
              <a:gd name="connsiteY3" fmla="*/ 5000 h 10000"/>
              <a:gd name="connsiteX4" fmla="*/ 6666 w 8333"/>
              <a:gd name="connsiteY4" fmla="*/ 10000 h 10000"/>
              <a:gd name="connsiteX5" fmla="*/ 0 w 8333"/>
              <a:gd name="connsiteY5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333" h="10000">
                <a:moveTo>
                  <a:pt x="0" y="10000"/>
                </a:moveTo>
                <a:lnTo>
                  <a:pt x="0" y="0"/>
                </a:lnTo>
                <a:lnTo>
                  <a:pt x="6666" y="0"/>
                </a:lnTo>
                <a:cubicBezTo>
                  <a:pt x="7587" y="0"/>
                  <a:pt x="8333" y="2239"/>
                  <a:pt x="8333" y="5000"/>
                </a:cubicBezTo>
                <a:cubicBezTo>
                  <a:pt x="8333" y="7761"/>
                  <a:pt x="7587" y="10000"/>
                  <a:pt x="6666" y="10000"/>
                </a:cubicBezTo>
                <a:lnTo>
                  <a:pt x="0" y="10000"/>
                </a:lnTo>
                <a:close/>
              </a:path>
            </a:pathLst>
          </a:custGeom>
          <a:solidFill>
            <a:srgbClr val="D0CECE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72" name="이등변 삼각형 71"/>
          <p:cNvSpPr/>
          <p:nvPr/>
        </p:nvSpPr>
        <p:spPr>
          <a:xfrm flipH="1" flipV="1">
            <a:off x="7740277" y="2838621"/>
            <a:ext cx="38698" cy="32873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73" name="이등변 삼각형 72"/>
          <p:cNvSpPr/>
          <p:nvPr/>
        </p:nvSpPr>
        <p:spPr>
          <a:xfrm flipH="1" flipV="1">
            <a:off x="7740277" y="3034091"/>
            <a:ext cx="38698" cy="32873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75" name="TextBox 74"/>
          <p:cNvSpPr txBox="1"/>
          <p:nvPr/>
        </p:nvSpPr>
        <p:spPr>
          <a:xfrm>
            <a:off x="7440220" y="2771797"/>
            <a:ext cx="345128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" b="1" dirty="0">
                <a:solidFill>
                  <a:schemeClr val="bg1"/>
                </a:solidFill>
              </a:rPr>
              <a:t>50%</a:t>
            </a:r>
            <a:endParaRPr lang="ko-KR" altLang="en-US" sz="500" b="1" dirty="0">
              <a:solidFill>
                <a:schemeClr val="bg1"/>
              </a:solidFill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6406677" y="3230339"/>
            <a:ext cx="1637485" cy="47975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cxnSp>
        <p:nvCxnSpPr>
          <p:cNvPr id="77" name="꺾인 연결선 76"/>
          <p:cNvCxnSpPr>
            <a:stCxn id="71" idx="3"/>
          </p:cNvCxnSpPr>
          <p:nvPr/>
        </p:nvCxnSpPr>
        <p:spPr>
          <a:xfrm>
            <a:off x="7827340" y="2855057"/>
            <a:ext cx="124709" cy="362717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/>
          <p:cNvSpPr/>
          <p:nvPr/>
        </p:nvSpPr>
        <p:spPr>
          <a:xfrm>
            <a:off x="6898373" y="2812064"/>
            <a:ext cx="45470" cy="830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83" name="직사각형 82"/>
          <p:cNvSpPr/>
          <p:nvPr/>
        </p:nvSpPr>
        <p:spPr>
          <a:xfrm>
            <a:off x="7000577" y="2812472"/>
            <a:ext cx="45470" cy="830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84" name="직사각형 83"/>
          <p:cNvSpPr/>
          <p:nvPr/>
        </p:nvSpPr>
        <p:spPr>
          <a:xfrm>
            <a:off x="7102782" y="2813316"/>
            <a:ext cx="45470" cy="83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89" name="직사각형 88"/>
          <p:cNvSpPr/>
          <p:nvPr/>
        </p:nvSpPr>
        <p:spPr>
          <a:xfrm>
            <a:off x="7307191" y="2812064"/>
            <a:ext cx="45470" cy="830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93" name="직사각형 92"/>
          <p:cNvSpPr/>
          <p:nvPr/>
        </p:nvSpPr>
        <p:spPr>
          <a:xfrm>
            <a:off x="7204987" y="2812090"/>
            <a:ext cx="45470" cy="830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cxnSp>
        <p:nvCxnSpPr>
          <p:cNvPr id="94" name="직선 연결선 93"/>
          <p:cNvCxnSpPr/>
          <p:nvPr/>
        </p:nvCxnSpPr>
        <p:spPr>
          <a:xfrm>
            <a:off x="7438969" y="2799275"/>
            <a:ext cx="0" cy="112947"/>
          </a:xfrm>
          <a:prstGeom prst="line">
            <a:avLst/>
          </a:prstGeom>
          <a:ln w="28575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순서도: 화면 표시 50"/>
          <p:cNvSpPr/>
          <p:nvPr/>
        </p:nvSpPr>
        <p:spPr>
          <a:xfrm>
            <a:off x="6846865" y="2995686"/>
            <a:ext cx="982689" cy="111646"/>
          </a:xfrm>
          <a:custGeom>
            <a:avLst/>
            <a:gdLst>
              <a:gd name="connsiteX0" fmla="*/ 0 w 10000"/>
              <a:gd name="connsiteY0" fmla="*/ 5000 h 10000"/>
              <a:gd name="connsiteX1" fmla="*/ 1667 w 10000"/>
              <a:gd name="connsiteY1" fmla="*/ 0 h 10000"/>
              <a:gd name="connsiteX2" fmla="*/ 8333 w 10000"/>
              <a:gd name="connsiteY2" fmla="*/ 0 h 10000"/>
              <a:gd name="connsiteX3" fmla="*/ 10000 w 10000"/>
              <a:gd name="connsiteY3" fmla="*/ 5000 h 10000"/>
              <a:gd name="connsiteX4" fmla="*/ 8333 w 10000"/>
              <a:gd name="connsiteY4" fmla="*/ 10000 h 10000"/>
              <a:gd name="connsiteX5" fmla="*/ 1667 w 10000"/>
              <a:gd name="connsiteY5" fmla="*/ 10000 h 10000"/>
              <a:gd name="connsiteX6" fmla="*/ 0 w 10000"/>
              <a:gd name="connsiteY6" fmla="*/ 5000 h 10000"/>
              <a:gd name="connsiteX0" fmla="*/ 0 w 8333"/>
              <a:gd name="connsiteY0" fmla="*/ 10000 h 10000"/>
              <a:gd name="connsiteX1" fmla="*/ 0 w 8333"/>
              <a:gd name="connsiteY1" fmla="*/ 0 h 10000"/>
              <a:gd name="connsiteX2" fmla="*/ 6666 w 8333"/>
              <a:gd name="connsiteY2" fmla="*/ 0 h 10000"/>
              <a:gd name="connsiteX3" fmla="*/ 8333 w 8333"/>
              <a:gd name="connsiteY3" fmla="*/ 5000 h 10000"/>
              <a:gd name="connsiteX4" fmla="*/ 6666 w 8333"/>
              <a:gd name="connsiteY4" fmla="*/ 10000 h 10000"/>
              <a:gd name="connsiteX5" fmla="*/ 0 w 8333"/>
              <a:gd name="connsiteY5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333" h="10000">
                <a:moveTo>
                  <a:pt x="0" y="10000"/>
                </a:moveTo>
                <a:lnTo>
                  <a:pt x="0" y="0"/>
                </a:lnTo>
                <a:lnTo>
                  <a:pt x="6666" y="0"/>
                </a:lnTo>
                <a:cubicBezTo>
                  <a:pt x="7587" y="0"/>
                  <a:pt x="8333" y="2239"/>
                  <a:pt x="8333" y="5000"/>
                </a:cubicBezTo>
                <a:cubicBezTo>
                  <a:pt x="8333" y="7761"/>
                  <a:pt x="7587" y="10000"/>
                  <a:pt x="6666" y="10000"/>
                </a:cubicBezTo>
                <a:lnTo>
                  <a:pt x="0" y="10000"/>
                </a:lnTo>
                <a:close/>
              </a:path>
            </a:pathLst>
          </a:custGeom>
          <a:solidFill>
            <a:srgbClr val="D0CECE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96" name="TextBox 95"/>
          <p:cNvSpPr txBox="1"/>
          <p:nvPr/>
        </p:nvSpPr>
        <p:spPr>
          <a:xfrm>
            <a:off x="7453545" y="2965037"/>
            <a:ext cx="345128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" b="1" dirty="0">
                <a:solidFill>
                  <a:schemeClr val="bg1"/>
                </a:solidFill>
              </a:rPr>
              <a:t>50%</a:t>
            </a:r>
            <a:endParaRPr lang="ko-KR" altLang="en-US" sz="500" b="1" dirty="0">
              <a:solidFill>
                <a:schemeClr val="bg1"/>
              </a:solidFill>
            </a:endParaRPr>
          </a:p>
        </p:txBody>
      </p:sp>
      <p:sp>
        <p:nvSpPr>
          <p:cNvPr id="97" name="직사각형 96"/>
          <p:cNvSpPr/>
          <p:nvPr/>
        </p:nvSpPr>
        <p:spPr>
          <a:xfrm>
            <a:off x="6898373" y="3012285"/>
            <a:ext cx="45470" cy="830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99" name="직사각형 98"/>
          <p:cNvSpPr/>
          <p:nvPr/>
        </p:nvSpPr>
        <p:spPr>
          <a:xfrm>
            <a:off x="7000577" y="3012285"/>
            <a:ext cx="45470" cy="830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101" name="직사각형 100"/>
          <p:cNvSpPr/>
          <p:nvPr/>
        </p:nvSpPr>
        <p:spPr>
          <a:xfrm>
            <a:off x="7105760" y="3013465"/>
            <a:ext cx="45470" cy="83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102" name="직사각형 101"/>
          <p:cNvSpPr/>
          <p:nvPr/>
        </p:nvSpPr>
        <p:spPr>
          <a:xfrm>
            <a:off x="7311267" y="3013465"/>
            <a:ext cx="45470" cy="830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109" name="직사각형 108"/>
          <p:cNvSpPr/>
          <p:nvPr/>
        </p:nvSpPr>
        <p:spPr>
          <a:xfrm>
            <a:off x="7207965" y="3013465"/>
            <a:ext cx="45470" cy="830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cxnSp>
        <p:nvCxnSpPr>
          <p:cNvPr id="112" name="직선 연결선 111"/>
          <p:cNvCxnSpPr/>
          <p:nvPr/>
        </p:nvCxnSpPr>
        <p:spPr>
          <a:xfrm>
            <a:off x="7441184" y="2994384"/>
            <a:ext cx="0" cy="112947"/>
          </a:xfrm>
          <a:prstGeom prst="line">
            <a:avLst/>
          </a:prstGeom>
          <a:ln w="28575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이등변 삼각형 112"/>
          <p:cNvSpPr/>
          <p:nvPr/>
        </p:nvSpPr>
        <p:spPr>
          <a:xfrm flipH="1" flipV="1">
            <a:off x="7740277" y="3037361"/>
            <a:ext cx="38698" cy="32873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/>
          </a:p>
        </p:txBody>
      </p:sp>
      <p:sp>
        <p:nvSpPr>
          <p:cNvPr id="124" name="TextBox 123"/>
          <p:cNvSpPr txBox="1"/>
          <p:nvPr/>
        </p:nvSpPr>
        <p:spPr>
          <a:xfrm>
            <a:off x="6413507" y="3266070"/>
            <a:ext cx="171313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b="1" dirty="0">
                <a:solidFill>
                  <a:schemeClr val="bg1"/>
                </a:solidFill>
              </a:rPr>
              <a:t>* </a:t>
            </a:r>
            <a:r>
              <a:rPr lang="ko-KR" altLang="en-US" sz="600" b="1" dirty="0">
                <a:solidFill>
                  <a:schemeClr val="bg1"/>
                </a:solidFill>
              </a:rPr>
              <a:t>효과음 클릭 시 사운드 조절이 가능한 형태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6603857" y="3496905"/>
            <a:ext cx="1223483" cy="270594"/>
            <a:chOff x="5989644" y="3445298"/>
            <a:chExt cx="2313011" cy="511562"/>
          </a:xfrm>
        </p:grpSpPr>
        <p:sp>
          <p:nvSpPr>
            <p:cNvPr id="125" name="자유형 124"/>
            <p:cNvSpPr/>
            <p:nvPr/>
          </p:nvSpPr>
          <p:spPr>
            <a:xfrm>
              <a:off x="5989644" y="3541547"/>
              <a:ext cx="164507" cy="28777"/>
            </a:xfrm>
            <a:custGeom>
              <a:avLst/>
              <a:gdLst>
                <a:gd name="connsiteX0" fmla="*/ 0 w 144780"/>
                <a:gd name="connsiteY0" fmla="*/ 0 h 25702"/>
                <a:gd name="connsiteX1" fmla="*/ 144780 w 144780"/>
                <a:gd name="connsiteY1" fmla="*/ 0 h 25702"/>
                <a:gd name="connsiteX2" fmla="*/ 144780 w 144780"/>
                <a:gd name="connsiteY2" fmla="*/ 25702 h 25702"/>
                <a:gd name="connsiteX3" fmla="*/ 144653 w 144780"/>
                <a:gd name="connsiteY3" fmla="*/ 25702 h 25702"/>
                <a:gd name="connsiteX4" fmla="*/ 144653 w 144780"/>
                <a:gd name="connsiteY4" fmla="*/ 23769 h 25702"/>
                <a:gd name="connsiteX5" fmla="*/ 0 w 144780"/>
                <a:gd name="connsiteY5" fmla="*/ 23769 h 2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780" h="25702">
                  <a:moveTo>
                    <a:pt x="0" y="0"/>
                  </a:moveTo>
                  <a:lnTo>
                    <a:pt x="144780" y="0"/>
                  </a:lnTo>
                  <a:lnTo>
                    <a:pt x="144780" y="25702"/>
                  </a:lnTo>
                  <a:lnTo>
                    <a:pt x="144653" y="25702"/>
                  </a:lnTo>
                  <a:lnTo>
                    <a:pt x="144653" y="23769"/>
                  </a:lnTo>
                  <a:lnTo>
                    <a:pt x="0" y="237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십자형 125"/>
            <p:cNvSpPr/>
            <p:nvPr/>
          </p:nvSpPr>
          <p:spPr>
            <a:xfrm>
              <a:off x="8138148" y="3482071"/>
              <a:ext cx="164507" cy="162100"/>
            </a:xfrm>
            <a:prstGeom prst="plus">
              <a:avLst>
                <a:gd name="adj" fmla="val 4079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직사각형 126"/>
            <p:cNvSpPr/>
            <p:nvPr/>
          </p:nvSpPr>
          <p:spPr>
            <a:xfrm>
              <a:off x="6297652" y="3445298"/>
              <a:ext cx="169667" cy="2193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직사각형 127"/>
            <p:cNvSpPr/>
            <p:nvPr/>
          </p:nvSpPr>
          <p:spPr>
            <a:xfrm>
              <a:off x="6682950" y="3449104"/>
              <a:ext cx="169667" cy="2193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직사각형 128"/>
            <p:cNvSpPr/>
            <p:nvPr/>
          </p:nvSpPr>
          <p:spPr>
            <a:xfrm>
              <a:off x="7068247" y="3445298"/>
              <a:ext cx="169667" cy="21934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직사각형 129"/>
            <p:cNvSpPr/>
            <p:nvPr/>
          </p:nvSpPr>
          <p:spPr>
            <a:xfrm>
              <a:off x="7838840" y="3447857"/>
              <a:ext cx="169667" cy="2193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1" name="직사각형 130"/>
            <p:cNvSpPr/>
            <p:nvPr/>
          </p:nvSpPr>
          <p:spPr>
            <a:xfrm>
              <a:off x="7453545" y="3445298"/>
              <a:ext cx="169667" cy="2193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2" name="그룹 131"/>
            <p:cNvGrpSpPr/>
            <p:nvPr/>
          </p:nvGrpSpPr>
          <p:grpSpPr>
            <a:xfrm>
              <a:off x="7016120" y="3489339"/>
              <a:ext cx="445476" cy="467521"/>
              <a:chOff x="7606717" y="2539817"/>
              <a:chExt cx="672533" cy="716294"/>
            </a:xfrm>
          </p:grpSpPr>
          <p:pic>
            <p:nvPicPr>
              <p:cNvPr id="133" name="그림 132"/>
              <p:cNvPicPr>
                <a:picLocks noChangeAspect="1"/>
              </p:cNvPicPr>
              <p:nvPr/>
            </p:nvPicPr>
            <p:blipFill>
              <a:blip r:embed="rId5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703003" y="2682425"/>
                <a:ext cx="576247" cy="573686"/>
              </a:xfrm>
              <a:prstGeom prst="rect">
                <a:avLst/>
              </a:prstGeom>
            </p:spPr>
          </p:pic>
          <p:pic>
            <p:nvPicPr>
              <p:cNvPr id="134" name="Picture 6" descr="커서, 클릭, 일정 아이콘 에 Fluent line (20px)"/>
              <p:cNvPicPr>
                <a:picLocks noChangeAspect="1" noChangeArrowheads="1"/>
              </p:cNvPicPr>
              <p:nvPr/>
            </p:nvPicPr>
            <p:blipFill rotWithShape="1">
              <a:blip r:embed="rId6" cstate="print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85" t="8747" r="40131" b="59111"/>
              <a:stretch/>
            </p:blipFill>
            <p:spPr bwMode="auto">
              <a:xfrm>
                <a:off x="7606717" y="2539817"/>
                <a:ext cx="442983" cy="27655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0" name="직사각형 9"/>
          <p:cNvSpPr/>
          <p:nvPr/>
        </p:nvSpPr>
        <p:spPr>
          <a:xfrm>
            <a:off x="6455163" y="2535030"/>
            <a:ext cx="1637277" cy="1493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TextBox 122">
            <a:extLst>
              <a:ext uri="{FF2B5EF4-FFF2-40B4-BE49-F238E27FC236}">
                <a16:creationId xmlns="" xmlns:a16="http://schemas.microsoft.com/office/drawing/2014/main" id="{B5E22E4D-0A1C-7656-9894-F6FB7105CAAF}"/>
              </a:ext>
            </a:extLst>
          </p:cNvPr>
          <p:cNvSpPr txBox="1"/>
          <p:nvPr/>
        </p:nvSpPr>
        <p:spPr>
          <a:xfrm>
            <a:off x="6409431" y="2505727"/>
            <a:ext cx="17094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b="1" dirty="0" smtClean="0"/>
              <a:t>“</a:t>
            </a:r>
            <a:r>
              <a:rPr lang="ko-KR" altLang="en-US" sz="700" b="1" dirty="0" smtClean="0"/>
              <a:t>사운드를 </a:t>
            </a:r>
            <a:r>
              <a:rPr lang="ko-KR" altLang="en-US" sz="700" b="1" dirty="0"/>
              <a:t>키고 플레이 하셔야 </a:t>
            </a:r>
            <a:r>
              <a:rPr lang="ko-KR" altLang="en-US" sz="700" b="1" dirty="0" smtClean="0"/>
              <a:t>합니다</a:t>
            </a:r>
            <a:r>
              <a:rPr lang="en-US" altLang="ko-KR" sz="700" b="1" dirty="0" smtClean="0"/>
              <a:t>”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8538806" y="3575455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사운드  </a:t>
            </a:r>
            <a:endParaRPr lang="ko-KR" altLang="en-US" sz="1600" dirty="0"/>
          </a:p>
        </p:txBody>
      </p:sp>
      <p:sp>
        <p:nvSpPr>
          <p:cNvPr id="136" name="TextBox 135"/>
          <p:cNvSpPr txBox="1"/>
          <p:nvPr/>
        </p:nvSpPr>
        <p:spPr>
          <a:xfrm>
            <a:off x="8538807" y="3925885"/>
            <a:ext cx="35399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효과음 바를 클릭 하면 조절이 </a:t>
            </a:r>
            <a:r>
              <a:rPr lang="ko-KR" altLang="en-US" sz="1600" dirty="0" err="1" smtClean="0"/>
              <a:t>됌</a:t>
            </a: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0%, 25%, 50%, 75%, 100%</a:t>
            </a:r>
            <a:r>
              <a:rPr lang="ko-KR" altLang="en-US" sz="1600" dirty="0" smtClean="0"/>
              <a:t>로 조절</a:t>
            </a:r>
            <a:endParaRPr lang="en-US" altLang="ko-KR" sz="1600" dirty="0" smtClean="0"/>
          </a:p>
          <a:p>
            <a:r>
              <a:rPr lang="en-US" altLang="ko-KR" sz="1600" dirty="0"/>
              <a:t> </a:t>
            </a:r>
            <a:r>
              <a:rPr lang="en-US" altLang="ko-KR" sz="1600" dirty="0" smtClean="0"/>
              <a:t>    </a:t>
            </a:r>
            <a:r>
              <a:rPr lang="ko-KR" altLang="en-US" sz="1600" dirty="0" smtClean="0"/>
              <a:t>가능하다</a:t>
            </a:r>
            <a:r>
              <a:rPr lang="en-US" altLang="ko-KR" sz="1600" dirty="0" smtClean="0"/>
              <a:t>.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8538806" y="4839220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확인 클릭</a:t>
            </a:r>
            <a:r>
              <a:rPr lang="ko-KR" altLang="en-US" sz="1600" dirty="0" smtClean="0"/>
              <a:t>  </a:t>
            </a:r>
            <a:endParaRPr lang="ko-KR" altLang="en-US" sz="1600" dirty="0"/>
          </a:p>
        </p:txBody>
      </p:sp>
      <p:sp>
        <p:nvSpPr>
          <p:cNvPr id="79" name="TextBox 78"/>
          <p:cNvSpPr txBox="1"/>
          <p:nvPr/>
        </p:nvSpPr>
        <p:spPr>
          <a:xfrm>
            <a:off x="8538807" y="5189650"/>
            <a:ext cx="353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일시 정지 화면</a:t>
            </a:r>
            <a:r>
              <a:rPr lang="ko-KR" altLang="en-US" sz="1600" dirty="0" smtClean="0"/>
              <a:t>으로 돌아간다</a:t>
            </a:r>
            <a:r>
              <a:rPr lang="en-US" altLang="ko-KR" sz="1600" dirty="0" smtClean="0"/>
              <a:t>.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4065765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황록색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222</Words>
  <Application>Microsoft Office PowerPoint</Application>
  <PresentationFormat>와이드스크린</PresentationFormat>
  <Paragraphs>79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돋움</vt:lpstr>
      <vt:lpstr>맑은 고딕</vt:lpstr>
      <vt:lpstr>Arial</vt:lpstr>
      <vt:lpstr>Garamond</vt:lpstr>
      <vt:lpstr>Trebuchet MS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w084658</dc:creator>
  <cp:lastModifiedBy>w</cp:lastModifiedBy>
  <cp:revision>12</cp:revision>
  <dcterms:created xsi:type="dcterms:W3CDTF">2022-08-30T04:33:08Z</dcterms:created>
  <dcterms:modified xsi:type="dcterms:W3CDTF">2022-09-14T12:41:33Z</dcterms:modified>
</cp:coreProperties>
</file>

<file path=docProps/thumbnail.jpeg>
</file>